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BE138-3DF6-4BA8-A964-4250B231A516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EBE7D-2541-43BF-BB23-56338C13F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lar\Desktop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lar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lar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lar\Desktop\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lar\Desktop\slide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lar\Desktop\slide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userlar</dc:creator>
  <cp:lastModifiedBy>userlar</cp:lastModifiedBy>
  <cp:revision>2</cp:revision>
  <dcterms:created xsi:type="dcterms:W3CDTF">2017-04-03T06:11:10Z</dcterms:created>
  <dcterms:modified xsi:type="dcterms:W3CDTF">2017-04-03T06:18:55Z</dcterms:modified>
</cp:coreProperties>
</file>